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553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2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8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65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5: Analyzing Relational Data (3/3)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October 23,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3: required string text;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1: required double latitude;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2: required double longitude;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b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with DBMS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87747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14 2-bit numbers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 3-bit numbers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7 4-bit numbers</a:t>
              </a: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JOIN big2 ON big1.id1 = big2.id1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WHERE big1.fx = 2015 AND</a:t>
            </a:r>
            <a:b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3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64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2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     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3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](size)           // List of random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Array[Boolean](size)  // Matches a predicate?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selected(i+7) = col(i+7)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96889" y="928062"/>
            <a:ext cx="141577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8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990600"/>
            <a:ext cx="152638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>
                <a:solidFill>
                  <a:srgbClr val="FF0000"/>
                </a:solidFill>
              </a:rPr>
              <a:t>✗</a:t>
            </a:r>
            <a:endParaRPr lang="en-US" sz="1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He et al. (2011)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ICDE.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7604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 scalar;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void 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long 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long 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if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} else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1EF20-AB1A-E747-9778-A16718AEA6C8}"/>
              </a:ext>
            </a:extLst>
          </p:cNvPr>
          <p:cNvSpPr txBox="1"/>
          <p:nvPr/>
        </p:nvSpPr>
        <p:spPr>
          <a:xfrm>
            <a:off x="1787604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Multiply(Attribute("x"), 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Divide(Minus(Literal("1"), Attribute("y")),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434) </a:t>
            </a: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x, y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z WHERE x * (1 – y)/100 &lt; 434;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 * (1 –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("y"))/100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994F6-77A3-E243-A97B-07FB75F59EE4}"/>
              </a:ext>
            </a:extLst>
          </p:cNvPr>
          <p:cNvSpPr txBox="1"/>
          <p:nvPr/>
        </p:nvSpPr>
        <p:spPr>
          <a:xfrm>
            <a:off x="2133600" y="-228600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9600" dirty="0">
                <a:solidFill>
                  <a:srgbClr val="00B05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new record and implies creating a new level1 and level2 list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1 marks new level1 list and implies creating a new level2 list as well.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2 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Indexes are a good thing!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(Card Catalog)</a:t>
            </a:r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et al. (2011) Full-Text Indexing for Optimizing Selection Operations in Large-Scale Data Analytics. MAPREDUCE Workshop.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>
                <a:latin typeface="Gill Sans"/>
                <a:cs typeface="Gill Sans"/>
              </a:rPr>
              <a:t>					@</a:t>
            </a:r>
            <a:r>
              <a:rPr lang="en-US" sz="2400" b="0" dirty="0" err="1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LZO blocks</a:t>
            </a: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Pavlo</a:t>
            </a:r>
            <a:r>
              <a:rPr lang="en-US" sz="1000" b="0" dirty="0">
                <a:solidFill>
                  <a:schemeClr val="bg1"/>
                </a:solidFill>
              </a:rPr>
              <a:t> et al. (2009) A Comparison of Approaches to Large-Scale Data Analysis. SIGMOD.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AVG(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Date('2000-01-15’) AND Date('2000-01-22’) GROUP 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FROM Temp ORDER 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LZO blocks</a:t>
            </a: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…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</a:rPr>
              <a:t>LZO blocks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5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76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(Tortoise)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(Fish)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54308</TotalTime>
  <Words>2895</Words>
  <Application>Microsoft Macintosh PowerPoint</Application>
  <PresentationFormat>On-screen Show (4:3)</PresentationFormat>
  <Paragraphs>538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Andale Mono</vt:lpstr>
      <vt:lpstr>Arial</vt:lpstr>
      <vt:lpstr>Arial Black</vt:lpstr>
      <vt:lpstr>Calibri</vt:lpstr>
      <vt:lpstr>Gill Sans</vt:lpstr>
      <vt:lpstr>Symbol</vt:lpstr>
      <vt:lpstr>Wingdings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11389</cp:revision>
  <dcterms:created xsi:type="dcterms:W3CDTF">2012-08-31T06:36:49Z</dcterms:created>
  <dcterms:modified xsi:type="dcterms:W3CDTF">2018-10-23T01:41:41Z</dcterms:modified>
</cp:coreProperties>
</file>